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274" r:id="rId2"/>
    <p:sldId id="304" r:id="rId3"/>
    <p:sldId id="305" r:id="rId4"/>
    <p:sldId id="303" r:id="rId5"/>
    <p:sldId id="299" r:id="rId6"/>
    <p:sldId id="300" r:id="rId7"/>
    <p:sldId id="301" r:id="rId8"/>
    <p:sldId id="306" r:id="rId9"/>
    <p:sldId id="307" r:id="rId10"/>
    <p:sldId id="309" r:id="rId11"/>
    <p:sldId id="310" r:id="rId12"/>
    <p:sldId id="311" r:id="rId13"/>
    <p:sldId id="312" r:id="rId14"/>
    <p:sldId id="313" r:id="rId15"/>
    <p:sldId id="314" r:id="rId16"/>
    <p:sldId id="315" r:id="rId17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83759" autoAdjust="0"/>
  </p:normalViewPr>
  <p:slideViewPr>
    <p:cSldViewPr snapToGrid="0">
      <p:cViewPr varScale="1">
        <p:scale>
          <a:sx n="73" d="100"/>
          <a:sy n="73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3DED1-D52A-4A1D-A299-3FB3ED080E4C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DEB7-5F89-4F39-BCE7-001726DAB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7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7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7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149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19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618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4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6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4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6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7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8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9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7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8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9BABD-AE3B-4E2D-B01A-999F148A114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57200" y="252248"/>
            <a:ext cx="10641724" cy="29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Әл-фараби атындағы Қазақ Ұлттық Университеті</a:t>
            </a:r>
          </a:p>
          <a:p>
            <a:pPr marL="0" indent="0" algn="ctr">
              <a:buNone/>
            </a:pP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Биология және биотехнология факультеті</a:t>
            </a: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3040" y="2063931"/>
            <a:ext cx="9209314" cy="42366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8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Лекция</a:t>
            </a:r>
            <a:endParaRPr lang="kk-KZ" sz="80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ЖАСУШАЛАР МЕН ҰЛПАЛАР БИОЛОГИЯСЫ</a:t>
            </a:r>
            <a:endParaRPr lang="kk-KZ" sz="4000" b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80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Алматы </a:t>
            </a:r>
            <a:r>
              <a:rPr lang="kk-KZ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endParaRPr lang="kk-KZ" sz="20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2" y="195942"/>
            <a:ext cx="7471954" cy="6348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117874" y="953589"/>
            <a:ext cx="2638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Митохондриялардың</a:t>
            </a:r>
            <a:r>
              <a:rPr lang="ru-RU" dirty="0"/>
              <a:t> </a:t>
            </a:r>
            <a:r>
              <a:rPr lang="ru-RU" dirty="0" err="1"/>
              <a:t>нәзік</a:t>
            </a:r>
            <a:r>
              <a:rPr lang="ru-RU" dirty="0"/>
              <a:t> </a:t>
            </a:r>
            <a:r>
              <a:rPr lang="ru-RU" dirty="0" err="1"/>
              <a:t>құрылымының</a:t>
            </a:r>
            <a:r>
              <a:rPr lang="ru-RU" dirty="0"/>
              <a:t> </a:t>
            </a:r>
            <a:r>
              <a:rPr lang="ru-RU" dirty="0" err="1"/>
              <a:t>электронограммасы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/>
              <a:t>–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мембранасы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–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мембранасы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– </a:t>
            </a:r>
            <a:r>
              <a:rPr lang="ru-RU" dirty="0" err="1"/>
              <a:t>кристалар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– матрикс;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– мембрана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кеңістік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133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40" y="261257"/>
            <a:ext cx="1124712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75%-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клеканың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мембраналарына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эндоплазмалық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мембрана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тотығу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матриксінде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«Кребс»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тасымалдайтын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фосфорландыру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(АДФ-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АТФ)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субстраттардың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тотығуы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АДФ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фосфорлануы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АТФ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тотығу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субстрат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көмірсулар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аминқышкылдары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Көмірсулардың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тотығуы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гиалоплазмада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оттегісіз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анаэробты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тотығу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гликолиз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Анаэробты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тотығудың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субстраты — глюкоза.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пентозаның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амин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тотығуы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С6Н12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O6 + 602         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Н2О + 6СО2 + 680 ккал.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1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2149" y="470262"/>
            <a:ext cx="1067235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бөлінбейді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сатыланып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айналмайды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макроэнергиялық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АТФ-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Микроорганизмдердің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паразиттерінің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эмбриональды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гликолиз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Сүтқоректілердің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гликолиз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Гликолиз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триозалардың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тотығуы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қосылыстардан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оттегін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АТФ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трикарбон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кышқылының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тоғыруымен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АТФ-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фосфорлануы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АТФ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синтездейтін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РНҚ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Митохондрия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белок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64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823" y="274320"/>
            <a:ext cx="1101198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Лизосомдар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Мембраналы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органоид, оны 1955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биохимик 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органоидтың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гидролаза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Лизосомаларды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липопротеидтерден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мембрана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мембрана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гидролаза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нуклеин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кышқылдарын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полисахаридтерді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ыдыратады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60-қа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гидролаза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кұрамындағы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гистохимиялық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фосфомоноэстера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гистохимиялық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әдіспен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микроскоптарды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Лизосома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фракциясының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көпіршіктер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0,2—0,4 мкм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бауыр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қапталған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қалыңдығы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Лизосомдарды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микроскоптың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биохимиялык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зерттегенде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кұрамы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өзгермелі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Лизосомдарды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екініші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аутофагосомдар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денешіктер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көрсететінүлгі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төртеуі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клетка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қорытылу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катысады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сіңіру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вакуолясын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көпіршіктерінен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бөлініп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көпіршіктердің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шамасындай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құрылымсыз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фосфатаза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секреттердің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ұқсайды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60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235131"/>
            <a:ext cx="10358845" cy="63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949" y="326571"/>
            <a:ext cx="111687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лизосома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түйіршікті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эндоплазмалық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түтікшелеріне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вакуольдар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түйіршіктермен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түйіршік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(фагоцитоз),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пиноцитоз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ыдыратуда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(гидролаза)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ыдыратады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мономерлерге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гиалоплазмаға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биогенді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қорытылмай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қояды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лизосом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телолизосомға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денешіктерде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лизосомдарға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денешіктерде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қорытылмаған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тығыздалып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қүрылысын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денешіктер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экзоцитоз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қояды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(липофусцин). Адам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қартайғанда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бауырда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телолизосомдарында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липофусцин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пигменті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пигментті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қартаю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пигменті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пигмент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өлгенге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Лизосомалар барлық эукариотты клеткаларда және қарапайымдарда, саңырауқұлақтарда, бір клеткалы төменгі сатыдағы өсімдіктерде кездеседі. Лизосомалардың көп-аздығы клеткалардың атқаратын қызметіне тікелей байланысты. Мысалға өзінен әр түрлі заттарды шығаратын немесе сіңіретін, қорғаныш қызметін атқаратын клеткаларда лизосомалар көп мөлшерде кездеседі.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6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8010" y="182880"/>
            <a:ext cx="1137774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макрофагтар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болжамдар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лизосомаларда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 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козғалады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фагосомдармен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түйіскенде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болжам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изоферменттер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микротүтікшелер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Аутолизосомалар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аутофагосомалар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қарапайымдылардың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Аутолизосомалар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вакуоляларының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органоидтардың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митохондриялардын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эндоплазмалық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рибосомдардың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пластидтердің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бар.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Аутолизосомалардың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Аутолизосомалар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өлуі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лизосомалардағы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тумаса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өлуі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лизосомалардағы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гидролаза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гиалоплазмаға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жүретіні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аныкталады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гидролаза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өлгеннен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қатынасатыны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эндоплазмалық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өздігінше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жаралмайды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макромолекулаларды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640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43" y="564444"/>
            <a:ext cx="9889067" cy="5486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2-дәріс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ОРГАНЕЛЛАЛАРЫНЫҢ ҚҰРЫЛЫМДЫ – ФУНКЦИОНАЛДЫ МІНЕЗДЕМЕСІ</a:t>
            </a:r>
            <a:b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”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Дәріскер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б.ғ.к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Юсаева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Дамира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Анарбекқызы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1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609600"/>
            <a:ext cx="10862440" cy="1802524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Органоидтар</a:t>
            </a:r>
            <a:b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Бірмембраналы    Екімембраналы       Мембранасыз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270" y="2860766"/>
            <a:ext cx="10071462" cy="3892731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1655379" y="2270234"/>
            <a:ext cx="472966" cy="89863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07" y="2270234"/>
            <a:ext cx="630621" cy="8986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310" y="2270234"/>
            <a:ext cx="599090" cy="8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9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423" y="293512"/>
            <a:ext cx="9934222" cy="57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90" y="259644"/>
            <a:ext cx="10577688" cy="48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4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623" y="632178"/>
            <a:ext cx="107018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дәрісімізде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микротүтікшелер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микротүтікшелер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органиодтар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микрофибрилдер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органеллаларға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эндоплазмалық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кедірлі-бұдырлы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пластидтер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organellae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гр. е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кішірейту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Адам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түгелдей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жарғақты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жарғақсыз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Жарғақты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органеллаларға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эндоплазмалық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агранулалы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эндоплазмалық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жарғақсыз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органеллаларға:бос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полисомалар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центросома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центриольдер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микротүтікшелер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кірпікшелер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миофибриллалар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миосимпласттарда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тонофибриллалар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эпителиоциттерде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нейрофибриллалар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нейроциттерде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кірпікшелер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органеллалардан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пластидтер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(хлоропласт, хромопласт, лейкопласт)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36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957" y="282222"/>
            <a:ext cx="1144693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грекше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хондрион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түйіршік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түйіршік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органоид.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автотрофты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гетеротрофты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цитоплазмасында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Мнтохондрияларды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Келликер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насекомдардың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еттерінен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саркосома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термин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еттегі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Альтман (1890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арнаулы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бояулар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көрінетінін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биобластылар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органоидқа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Михаэлис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янус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бояуымен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тотығу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әркез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өзгермелі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қалыңдығы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(0,5 мкм), 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тұрақсыз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7—10 мкм-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микроскопымен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микроскоппен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жұқа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(400—500 А°)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кесінділерін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оңайға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түспейді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өзгермелі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қарапайымдарда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митохондрия,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жыныс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спермотозоид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20 — 70-ке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сүтқоректілердің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— 1000-на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амебада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Сһао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сһао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 500000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хлоропластар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0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514" y="130630"/>
            <a:ext cx="1145612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біркелкі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патология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(гликоген, май)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ығыстырады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митоз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ұршық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жіпшесінің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клетка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бөлінгенде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АТФ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миофибрилдерге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сперматозоидтарда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біркелкі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патология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(гликоген, май)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ығыстырады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митоз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ұршық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жіпшесінің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клетка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бөлінгенде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АТФ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миофибрилдерге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сперматозоидтарда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кызметіне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— 35%-і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20%-і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6-7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шамасындай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қалыңдығы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гиалоплазмадан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қүрылысына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өсінділер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нм-ге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мембрана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матрикс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митоплазмасын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(65—70%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құрғақ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липидтер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(25—30%), нуклеин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кышқылдары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(ДНҚ, РНҚ)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т. 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тотығу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матриксінде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мембраналарына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284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митохондрия құрылыс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33" y="1358538"/>
            <a:ext cx="9157063" cy="5016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33749" y="261257"/>
            <a:ext cx="7458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Митохондрияның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</a:t>
            </a:r>
            <a:endParaRPr lang="ru-RU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258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788</TotalTime>
  <Words>1559</Words>
  <Application>Microsoft Office PowerPoint</Application>
  <PresentationFormat>Широкоэкранный</PresentationFormat>
  <Paragraphs>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2-дәріс   Тақырыбы: “КЛЕТКА ОРГАНЕЛЛАЛАРЫНЫҢ ҚҰРЫЛЫМДЫ – ФУНКЦИОНАЛДЫ МІНЕЗДЕМЕСІ    ”  Дәріскер: б.ғ.к. Юсаева Дамира Анарбекқызы   </vt:lpstr>
      <vt:lpstr>Органоидтар  Бірмембраналы    Екімембраналы       Мембранасыз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Symbat</dc:creator>
  <cp:lastModifiedBy>Symbat</cp:lastModifiedBy>
  <cp:revision>74</cp:revision>
  <cp:lastPrinted>2019-01-30T19:16:00Z</cp:lastPrinted>
  <dcterms:created xsi:type="dcterms:W3CDTF">2019-01-16T11:40:45Z</dcterms:created>
  <dcterms:modified xsi:type="dcterms:W3CDTF">2020-09-27T18:39:57Z</dcterms:modified>
</cp:coreProperties>
</file>